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202921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143670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145854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6935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1658360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EEAEA2F-ED61-450F-BAEF-54AA22FF374C}" type="datetimeFigureOut">
              <a:rPr lang="ru-RU" smtClean="0"/>
              <a:t>28.11.2010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4095536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EEAEA2F-ED61-450F-BAEF-54AA22FF374C}" type="datetimeFigureOut">
              <a:rPr lang="ru-RU" smtClean="0"/>
              <a:t>28.11.2010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2818359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EEAEA2F-ED61-450F-BAEF-54AA22FF374C}" type="datetimeFigureOut">
              <a:rPr lang="ru-RU" smtClean="0"/>
              <a:t>28.11.2010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2963936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EEAEA2F-ED61-450F-BAEF-54AA22FF374C}" type="datetimeFigureOut">
              <a:rPr lang="ru-RU" smtClean="0"/>
              <a:t>28.11.2010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405589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EEAEA2F-ED61-450F-BAEF-54AA22FF374C}" type="datetimeFigureOut">
              <a:rPr lang="ru-RU" smtClean="0"/>
              <a:t>28.11.2010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722312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EEAEA2F-ED61-450F-BAEF-54AA22FF374C}" type="datetimeFigureOut">
              <a:rPr lang="ru-RU" smtClean="0"/>
              <a:t>28.11.2010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3072A7-B709-4B98-97AD-C3BBEFC74F87}" type="slidenum">
              <a:rPr lang="ru-RU" smtClean="0"/>
              <a:t>‹#›</a:t>
            </a:fld>
            <a:endParaRPr lang="ru-RU"/>
          </a:p>
        </p:txBody>
      </p:sp>
    </p:spTree>
    <p:extLst>
      <p:ext uri="{BB962C8B-B14F-4D97-AF65-F5344CB8AC3E}">
        <p14:creationId xmlns:p14="http://schemas.microsoft.com/office/powerpoint/2010/main" val="2815668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AEA2F-ED61-450F-BAEF-54AA22FF374C}" type="datetimeFigureOut">
              <a:rPr lang="ru-RU" smtClean="0"/>
              <a:t>28.11.2010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072A7-B709-4B98-97AD-C3BBEFC74F87}" type="slidenum">
              <a:rPr lang="ru-RU" smtClean="0"/>
              <a:t>‹#›</a:t>
            </a:fld>
            <a:endParaRPr lang="ru-RU"/>
          </a:p>
        </p:txBody>
      </p:sp>
    </p:spTree>
    <p:extLst>
      <p:ext uri="{BB962C8B-B14F-4D97-AF65-F5344CB8AC3E}">
        <p14:creationId xmlns:p14="http://schemas.microsoft.com/office/powerpoint/2010/main" val="2781342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Большой предварительный план развития вселенной Ликошпик</a:t>
            </a:r>
            <a:br>
              <a:rPr lang="ru-RU" dirty="0" smtClean="0"/>
            </a:br>
            <a:endParaRPr lang="ru-RU" dirty="0"/>
          </a:p>
        </p:txBody>
      </p:sp>
      <p:sp>
        <p:nvSpPr>
          <p:cNvPr id="3" name="Подзаголовок 2"/>
          <p:cNvSpPr>
            <a:spLocks noGrp="1"/>
          </p:cNvSpPr>
          <p:nvPr>
            <p:ph type="subTitle" idx="1"/>
          </p:nvPr>
        </p:nvSpPr>
        <p:spPr/>
        <p:txBody>
          <a:bodyPr/>
          <a:lstStyle/>
          <a:p>
            <a:r>
              <a:rPr lang="ru-RU" dirty="0" smtClean="0"/>
              <a:t>Ключевые стадии развития, задачи на ближайшие перспективы</a:t>
            </a:r>
            <a:endParaRPr lang="ru-RU" dirty="0"/>
          </a:p>
        </p:txBody>
      </p:sp>
      <p:sp>
        <p:nvSpPr>
          <p:cNvPr id="4" name="Прямоугольник 3"/>
          <p:cNvSpPr/>
          <p:nvPr/>
        </p:nvSpPr>
        <p:spPr>
          <a:xfrm>
            <a:off x="3366382" y="3068960"/>
            <a:ext cx="2411238" cy="923330"/>
          </a:xfrm>
          <a:prstGeom prst="rect">
            <a:avLst/>
          </a:prstGeom>
          <a:noFill/>
        </p:spPr>
        <p:txBody>
          <a:bodyPr wrap="none" lIns="91440" tIns="45720" rIns="91440" bIns="45720">
            <a:spAutoFit/>
          </a:bodyPr>
          <a:lstStyle/>
          <a:p>
            <a:pPr algn="ctr"/>
            <a:r>
              <a:rPr lang="ru-RU"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БППР-1</a:t>
            </a:r>
            <a:endParaRPr lang="ru-RU"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2435344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Важнейшие задачи на сегодня</a:t>
            </a:r>
            <a:endParaRPr lang="ru-RU" dirty="0"/>
          </a:p>
        </p:txBody>
      </p:sp>
      <p:sp>
        <p:nvSpPr>
          <p:cNvPr id="3" name="Объект 2"/>
          <p:cNvSpPr>
            <a:spLocks noGrp="1"/>
          </p:cNvSpPr>
          <p:nvPr>
            <p:ph idx="1"/>
          </p:nvPr>
        </p:nvSpPr>
        <p:spPr/>
        <p:txBody>
          <a:bodyPr>
            <a:normAutofit fontScale="85000" lnSpcReduction="10000"/>
          </a:bodyPr>
          <a:lstStyle/>
          <a:p>
            <a:r>
              <a:rPr lang="ru-RU" dirty="0" smtClean="0"/>
              <a:t>Нарисовать карту мира, отметить на ней страны и самые крупные города</a:t>
            </a:r>
          </a:p>
          <a:p>
            <a:r>
              <a:rPr lang="ru-RU" dirty="0" smtClean="0"/>
              <a:t>Начать работу над первыми главами первой книги «Ликошпик: Роман»</a:t>
            </a:r>
          </a:p>
          <a:p>
            <a:r>
              <a:rPr lang="ru-RU" dirty="0" smtClean="0"/>
              <a:t>Наполнять Ликошпиковикипедию информацией по географии, нациям и расам мира.</a:t>
            </a:r>
          </a:p>
          <a:p>
            <a:r>
              <a:rPr lang="ru-RU" dirty="0" smtClean="0"/>
              <a:t>Разработать дальнейший план развития серии книг и мира</a:t>
            </a:r>
          </a:p>
          <a:p>
            <a:r>
              <a:rPr lang="ru-RU" dirty="0" smtClean="0"/>
              <a:t>Уточнить роли главных персонажей книги, прописать основные сюжетные линии для первого романа.</a:t>
            </a:r>
          </a:p>
        </p:txBody>
      </p:sp>
    </p:spTree>
    <p:extLst>
      <p:ext uri="{BB962C8B-B14F-4D97-AF65-F5344CB8AC3E}">
        <p14:creationId xmlns:p14="http://schemas.microsoft.com/office/powerpoint/2010/main" val="3903153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Карта мира.</a:t>
            </a:r>
            <a:endParaRPr lang="ru-RU" dirty="0"/>
          </a:p>
        </p:txBody>
      </p:sp>
      <p:sp>
        <p:nvSpPr>
          <p:cNvPr id="3" name="Объект 2"/>
          <p:cNvSpPr>
            <a:spLocks noGrp="1"/>
          </p:cNvSpPr>
          <p:nvPr>
            <p:ph idx="1"/>
          </p:nvPr>
        </p:nvSpPr>
        <p:spPr>
          <a:xfrm>
            <a:off x="4716016" y="1191236"/>
            <a:ext cx="3970784" cy="4934927"/>
          </a:xfrm>
        </p:spPr>
        <p:txBody>
          <a:bodyPr>
            <a:normAutofit fontScale="92500" lnSpcReduction="10000"/>
          </a:bodyPr>
          <a:lstStyle/>
          <a:p>
            <a:pPr marL="0" indent="0">
              <a:buNone/>
            </a:pPr>
            <a:r>
              <a:rPr lang="ru-RU" sz="1800" dirty="0" smtClean="0"/>
              <a:t>Благодаря туториалу «Как рисовать карту своего мира» очертаниями континентов Ликошпик напоминает скорее архипелаг из множества островов, чем пару-тройку континентов, как это задумывалось, но расположение островов все равно удовлетворяет первоначальным требованиям. Среди задач по оформлению карты на данный момент важнейшей является осуществление переноса множества стран из прошедших версий «своих миров» и добавление к ним новых. В идеальном варианте на политической карте мира окажется около сотни стран, но сначала неплохо будет подписать и обозначить границы хотя бы двадцати или тридцати. Также неплохо будет обозначить на карте экватор, часовые пояса и основные города.</a:t>
            </a:r>
          </a:p>
        </p:txBody>
      </p:sp>
      <p:pic>
        <p:nvPicPr>
          <p:cNvPr id="1026" name="Picture 2" descr="C:\Users\Волкопёс\Desktop\likima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18" y="2132856"/>
            <a:ext cx="4220741" cy="2813827"/>
          </a:xfrm>
          <a:prstGeom prst="rect">
            <a:avLst/>
          </a:prstGeom>
          <a:noFill/>
          <a:ln w="28575">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008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dirty="0" smtClean="0"/>
              <a:t>Первые главы «Ликошпик: Роман».</a:t>
            </a:r>
            <a:endParaRPr lang="ru-RU" dirty="0"/>
          </a:p>
        </p:txBody>
      </p:sp>
      <p:sp>
        <p:nvSpPr>
          <p:cNvPr id="3" name="Объект 2"/>
          <p:cNvSpPr>
            <a:spLocks noGrp="1"/>
          </p:cNvSpPr>
          <p:nvPr>
            <p:ph idx="1"/>
          </p:nvPr>
        </p:nvSpPr>
        <p:spPr>
          <a:xfrm>
            <a:off x="4716016" y="1191236"/>
            <a:ext cx="3970784" cy="4934927"/>
          </a:xfrm>
        </p:spPr>
        <p:txBody>
          <a:bodyPr>
            <a:normAutofit lnSpcReduction="10000"/>
          </a:bodyPr>
          <a:lstStyle/>
          <a:p>
            <a:pPr marL="0" indent="0">
              <a:buNone/>
            </a:pPr>
            <a:r>
              <a:rPr lang="ru-RU" sz="1800" dirty="0" smtClean="0"/>
              <a:t>Было бы очень здорово написать книгу, количество слов в которой превысит 120 тысяч, так что первоначальный расчёт – 20 глав, в каждой из которых будет не менее шести тысяч слов. Весьма вероятно, что в поздних версиях плана цель будет немного скорректирована. Начинать писать первую главу необходимо как можно скорее, чтобы получить черновой вариант первой главы к середине первой недели декабря 2010 г, и продолжать писать ежедневно, развивая навык писательства и улучшая достигнутые результаты. Скорее всего, краткие содержания глав параллельно с их написанием будут выкладываться на Ликошпиковикипедии. </a:t>
            </a:r>
          </a:p>
        </p:txBody>
      </p:sp>
      <p:sp>
        <p:nvSpPr>
          <p:cNvPr id="4" name="Прямоугольник 3"/>
          <p:cNvSpPr/>
          <p:nvPr/>
        </p:nvSpPr>
        <p:spPr>
          <a:xfrm>
            <a:off x="539552" y="1412776"/>
            <a:ext cx="3672408" cy="115212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b="1" dirty="0" smtClean="0">
              <a:solidFill>
                <a:schemeClr val="tx1"/>
              </a:solidFill>
            </a:endParaRPr>
          </a:p>
          <a:p>
            <a:pPr algn="ctr"/>
            <a:r>
              <a:rPr lang="ru-RU" b="1" dirty="0" smtClean="0">
                <a:solidFill>
                  <a:schemeClr val="tx1"/>
                </a:solidFill>
              </a:rPr>
              <a:t>Глава первая.</a:t>
            </a:r>
          </a:p>
          <a:p>
            <a:r>
              <a:rPr lang="ru-RU" sz="1400" dirty="0" smtClean="0">
                <a:solidFill>
                  <a:schemeClr val="tx1"/>
                </a:solidFill>
              </a:rPr>
              <a:t>Герои решают отправиться на другой конец Москвы, и их поезд метро случайно проваливается в параллельное измерение</a:t>
            </a:r>
            <a:endParaRPr lang="ru-RU" sz="1400" dirty="0">
              <a:solidFill>
                <a:schemeClr val="tx1"/>
              </a:solidFill>
            </a:endParaRPr>
          </a:p>
          <a:p>
            <a:endParaRPr lang="ru-RU" b="1" dirty="0">
              <a:solidFill>
                <a:schemeClr val="tx1"/>
              </a:solidFill>
            </a:endParaRPr>
          </a:p>
        </p:txBody>
      </p:sp>
      <p:sp>
        <p:nvSpPr>
          <p:cNvPr id="6" name="Прямоугольник 5"/>
          <p:cNvSpPr/>
          <p:nvPr/>
        </p:nvSpPr>
        <p:spPr>
          <a:xfrm>
            <a:off x="539552" y="2708920"/>
            <a:ext cx="3672408" cy="115212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Глава вторая.</a:t>
            </a:r>
          </a:p>
          <a:p>
            <a:r>
              <a:rPr lang="ru-RU" sz="1400" dirty="0" smtClean="0">
                <a:solidFill>
                  <a:schemeClr val="tx1"/>
                </a:solidFill>
              </a:rPr>
              <a:t>Поезд со всеми пассажирами попадает в страну зоорделов, Зверию, где их сразу же оцепляют и отвозят в карантинную службу.</a:t>
            </a:r>
            <a:endParaRPr lang="ru-RU" sz="1400" dirty="0">
              <a:solidFill>
                <a:schemeClr val="tx1"/>
              </a:solidFill>
            </a:endParaRPr>
          </a:p>
        </p:txBody>
      </p:sp>
      <p:sp>
        <p:nvSpPr>
          <p:cNvPr id="7" name="Прямоугольник 6"/>
          <p:cNvSpPr/>
          <p:nvPr/>
        </p:nvSpPr>
        <p:spPr>
          <a:xfrm>
            <a:off x="539552" y="4005064"/>
            <a:ext cx="3672408" cy="115212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Глава третья.</a:t>
            </a:r>
          </a:p>
          <a:p>
            <a:r>
              <a:rPr lang="ru-RU" sz="1100" dirty="0" smtClean="0">
                <a:solidFill>
                  <a:schemeClr val="tx1"/>
                </a:solidFill>
              </a:rPr>
              <a:t>Из карантина пассажиров сортируют на разные группы, и герои попадают в список будущих зоорделов, которым придется отправиться на остров ШКО</a:t>
            </a:r>
          </a:p>
          <a:p>
            <a:endParaRPr lang="ru-RU" sz="1400" dirty="0">
              <a:solidFill>
                <a:schemeClr val="tx1"/>
              </a:solidFill>
            </a:endParaRPr>
          </a:p>
        </p:txBody>
      </p:sp>
      <p:sp>
        <p:nvSpPr>
          <p:cNvPr id="8" name="Прямоугольник 7"/>
          <p:cNvSpPr/>
          <p:nvPr/>
        </p:nvSpPr>
        <p:spPr>
          <a:xfrm>
            <a:off x="539552" y="5301208"/>
            <a:ext cx="3672408" cy="1152128"/>
          </a:xfrm>
          <a:prstGeom prst="rect">
            <a:avLst/>
          </a:prstGeom>
          <a:blipFill dpi="0" rotWithShape="1">
            <a:blip r:embed="rId2">
              <a:alphaModFix amt="36000"/>
            </a:blip>
            <a:srcRect/>
            <a:tile tx="0" ty="0" sx="100000" sy="100000" flip="none" algn="tl"/>
          </a:blipFill>
          <a:ln>
            <a:solidFill>
              <a:schemeClr val="accent1">
                <a:shade val="50000"/>
                <a:alpha val="3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Глава четвертая.</a:t>
            </a:r>
          </a:p>
          <a:p>
            <a:endParaRPr lang="ru-RU" b="1" dirty="0"/>
          </a:p>
          <a:p>
            <a:endParaRPr lang="ru-RU" b="1" dirty="0"/>
          </a:p>
        </p:txBody>
      </p:sp>
    </p:spTree>
    <p:extLst>
      <p:ext uri="{BB962C8B-B14F-4D97-AF65-F5344CB8AC3E}">
        <p14:creationId xmlns:p14="http://schemas.microsoft.com/office/powerpoint/2010/main" val="3050952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dirty="0" smtClean="0"/>
              <a:t>Наполнение Ликошпиковикипедии.</a:t>
            </a:r>
            <a:endParaRPr lang="ru-RU" dirty="0"/>
          </a:p>
        </p:txBody>
      </p:sp>
      <p:sp>
        <p:nvSpPr>
          <p:cNvPr id="3" name="Объект 2"/>
          <p:cNvSpPr>
            <a:spLocks noGrp="1"/>
          </p:cNvSpPr>
          <p:nvPr>
            <p:ph idx="1"/>
          </p:nvPr>
        </p:nvSpPr>
        <p:spPr>
          <a:xfrm>
            <a:off x="4716016" y="1191236"/>
            <a:ext cx="3970784" cy="4934927"/>
          </a:xfrm>
        </p:spPr>
        <p:txBody>
          <a:bodyPr>
            <a:normAutofit/>
          </a:bodyPr>
          <a:lstStyle/>
          <a:p>
            <a:pPr marL="0" indent="0">
              <a:buNone/>
            </a:pPr>
            <a:r>
              <a:rPr lang="ru-RU" sz="1800" dirty="0" smtClean="0"/>
              <a:t>Одной из ключевых задач на первое время является задача по наполнению Ликошпиковикипедии, единственного ресурса по вселенной Ликошпик, качественной и полной информацией о персонажах, странах, расах и народах мира. Ликошпиковикипедия должна сохранить все накопленные данные по вселенной, чтобы они не смогли затеряться или остаться непонятыми, так что ни один день не должен пройти без того, чтобы в ней не появилась новая статья или новые строчки и абзацы полезной информации.</a:t>
            </a:r>
          </a:p>
        </p:txBody>
      </p:sp>
      <p:pic>
        <p:nvPicPr>
          <p:cNvPr id="2050" name="Picture 2" descr="C:\Users\Волкопёс\Desktop\Снимок.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003" y="1844824"/>
            <a:ext cx="3890603" cy="30243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629969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dirty="0" smtClean="0"/>
              <a:t>Дальнейшее развитие.</a:t>
            </a:r>
            <a:endParaRPr lang="ru-RU" dirty="0"/>
          </a:p>
        </p:txBody>
      </p:sp>
      <p:sp>
        <p:nvSpPr>
          <p:cNvPr id="3" name="Объект 2"/>
          <p:cNvSpPr>
            <a:spLocks noGrp="1"/>
          </p:cNvSpPr>
          <p:nvPr>
            <p:ph idx="1"/>
          </p:nvPr>
        </p:nvSpPr>
        <p:spPr>
          <a:xfrm>
            <a:off x="4716016" y="1191236"/>
            <a:ext cx="3970784" cy="4934927"/>
          </a:xfrm>
        </p:spPr>
        <p:txBody>
          <a:bodyPr>
            <a:normAutofit lnSpcReduction="10000"/>
          </a:bodyPr>
          <a:lstStyle/>
          <a:p>
            <a:pPr marL="0" indent="0">
              <a:buNone/>
            </a:pPr>
            <a:r>
              <a:rPr lang="ru-RU" sz="1800" dirty="0" smtClean="0"/>
              <a:t>Всегда необходимо знать, что предстоит сделать не только в ближайшем будущем, но и в достаточно дальнем. По предварительным расчётам предстоит написать не только «Ликошпик: Роман», но и развить тему данного мира в нескольких книгах-продолжениях (Второй круг, Превращение, Возвращение, Пятый круг, и, вероятно, Финиш). Вместе с развитием серии будут раскрываться и выходить на новый уровень как персонажи, так и данные по географии и истории мира. Предстоит сделать ещё очень много, и фиксирование целей в данном плане – лишь первый маленький шаг на огромном пути.</a:t>
            </a:r>
          </a:p>
        </p:txBody>
      </p:sp>
      <p:sp>
        <p:nvSpPr>
          <p:cNvPr id="5" name="Прямоугольник 4"/>
          <p:cNvSpPr/>
          <p:nvPr/>
        </p:nvSpPr>
        <p:spPr>
          <a:xfrm>
            <a:off x="683568" y="1556792"/>
            <a:ext cx="1800200" cy="237626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ЛИКОШПИК:</a:t>
            </a:r>
          </a:p>
          <a:p>
            <a:pPr algn="ctr"/>
            <a:r>
              <a:rPr lang="ru-RU" dirty="0" smtClean="0">
                <a:latin typeface="Times New Roman" pitchFamily="18" charset="0"/>
                <a:cs typeface="Times New Roman" pitchFamily="18" charset="0"/>
              </a:rPr>
              <a:t>ВТОРОЙ</a:t>
            </a:r>
          </a:p>
          <a:p>
            <a:pPr algn="ctr"/>
            <a:r>
              <a:rPr lang="ru-RU" dirty="0" smtClean="0">
                <a:latin typeface="Times New Roman" pitchFamily="18" charset="0"/>
                <a:cs typeface="Times New Roman" pitchFamily="18" charset="0"/>
              </a:rPr>
              <a:t>КРУГ</a:t>
            </a:r>
          </a:p>
          <a:p>
            <a:pPr algn="ctr"/>
            <a:endParaRPr lang="ru-RU" dirty="0"/>
          </a:p>
          <a:p>
            <a:pPr algn="ctr"/>
            <a:endParaRPr lang="ru-RU" dirty="0" smtClean="0"/>
          </a:p>
          <a:p>
            <a:pPr algn="ctr"/>
            <a:endParaRPr lang="ru-RU" dirty="0"/>
          </a:p>
          <a:p>
            <a:pPr algn="ctr"/>
            <a:endParaRPr lang="ru-RU" dirty="0" smtClean="0"/>
          </a:p>
          <a:p>
            <a:pPr algn="ctr"/>
            <a:endParaRPr lang="ru-RU" dirty="0"/>
          </a:p>
        </p:txBody>
      </p:sp>
      <p:sp>
        <p:nvSpPr>
          <p:cNvPr id="9" name="Прямоугольник 8"/>
          <p:cNvSpPr/>
          <p:nvPr/>
        </p:nvSpPr>
        <p:spPr>
          <a:xfrm>
            <a:off x="1930825" y="1340768"/>
            <a:ext cx="1800200" cy="237626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ЛИКОШПИК:</a:t>
            </a:r>
          </a:p>
          <a:p>
            <a:pPr algn="ctr"/>
            <a:r>
              <a:rPr lang="ru-RU" sz="1600" dirty="0" smtClean="0">
                <a:latin typeface="Times New Roman" pitchFamily="18" charset="0"/>
                <a:cs typeface="Times New Roman" pitchFamily="18" charset="0"/>
              </a:rPr>
              <a:t>ПРЕВРАЩЕНИЕ</a:t>
            </a:r>
          </a:p>
          <a:p>
            <a:pPr algn="ctr"/>
            <a:endParaRPr lang="ru-RU" dirty="0"/>
          </a:p>
          <a:p>
            <a:pPr algn="ctr"/>
            <a:endParaRPr lang="ru-RU" dirty="0" smtClean="0"/>
          </a:p>
          <a:p>
            <a:pPr algn="ctr"/>
            <a:endParaRPr lang="ru-RU" dirty="0"/>
          </a:p>
          <a:p>
            <a:pPr algn="ctr"/>
            <a:endParaRPr lang="ru-RU" dirty="0" smtClean="0"/>
          </a:p>
          <a:p>
            <a:pPr algn="ctr"/>
            <a:endParaRPr lang="ru-RU" dirty="0"/>
          </a:p>
        </p:txBody>
      </p:sp>
      <p:sp>
        <p:nvSpPr>
          <p:cNvPr id="11" name="Прямоугольник 10"/>
          <p:cNvSpPr/>
          <p:nvPr/>
        </p:nvSpPr>
        <p:spPr>
          <a:xfrm>
            <a:off x="395536" y="3179570"/>
            <a:ext cx="1800200" cy="2376264"/>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ЛИКОШПИК:</a:t>
            </a:r>
          </a:p>
          <a:p>
            <a:pPr algn="ctr"/>
            <a:r>
              <a:rPr lang="ru-RU" sz="1600" dirty="0" smtClean="0">
                <a:latin typeface="Times New Roman" pitchFamily="18" charset="0"/>
                <a:cs typeface="Times New Roman" pitchFamily="18" charset="0"/>
              </a:rPr>
              <a:t>ВОЗВРАЩЕНИЕ</a:t>
            </a:r>
          </a:p>
          <a:p>
            <a:pPr algn="ctr"/>
            <a:endParaRPr lang="ru-RU" dirty="0"/>
          </a:p>
          <a:p>
            <a:pPr algn="ctr"/>
            <a:endParaRPr lang="ru-RU" dirty="0" smtClean="0"/>
          </a:p>
          <a:p>
            <a:pPr algn="ctr"/>
            <a:endParaRPr lang="ru-RU" dirty="0"/>
          </a:p>
          <a:p>
            <a:pPr algn="ctr"/>
            <a:endParaRPr lang="ru-RU" dirty="0" smtClean="0"/>
          </a:p>
          <a:p>
            <a:pPr algn="ctr"/>
            <a:endParaRPr lang="ru-RU" dirty="0"/>
          </a:p>
        </p:txBody>
      </p:sp>
      <p:sp>
        <p:nvSpPr>
          <p:cNvPr id="12" name="Прямоугольник 11"/>
          <p:cNvSpPr/>
          <p:nvPr/>
        </p:nvSpPr>
        <p:spPr>
          <a:xfrm>
            <a:off x="1279954" y="3501008"/>
            <a:ext cx="1800200" cy="237626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ЛИКОШПИК:</a:t>
            </a:r>
          </a:p>
          <a:p>
            <a:pPr algn="ctr"/>
            <a:r>
              <a:rPr lang="ru-RU" dirty="0" smtClean="0">
                <a:latin typeface="Times New Roman" pitchFamily="18" charset="0"/>
                <a:cs typeface="Times New Roman" pitchFamily="18" charset="0"/>
              </a:rPr>
              <a:t>ПЯТЫЙ</a:t>
            </a:r>
          </a:p>
          <a:p>
            <a:pPr algn="ctr"/>
            <a:r>
              <a:rPr lang="ru-RU" dirty="0" smtClean="0">
                <a:latin typeface="Times New Roman" pitchFamily="18" charset="0"/>
                <a:cs typeface="Times New Roman" pitchFamily="18" charset="0"/>
              </a:rPr>
              <a:t>КРУГ </a:t>
            </a:r>
          </a:p>
          <a:p>
            <a:pPr algn="ctr"/>
            <a:endParaRPr lang="ru-RU" dirty="0"/>
          </a:p>
          <a:p>
            <a:pPr algn="ctr"/>
            <a:endParaRPr lang="ru-RU" dirty="0" smtClean="0"/>
          </a:p>
          <a:p>
            <a:pPr algn="ctr"/>
            <a:endParaRPr lang="ru-RU" dirty="0"/>
          </a:p>
          <a:p>
            <a:pPr algn="ctr"/>
            <a:endParaRPr lang="ru-RU" dirty="0" smtClean="0"/>
          </a:p>
          <a:p>
            <a:pPr algn="ctr"/>
            <a:endParaRPr lang="ru-RU" dirty="0"/>
          </a:p>
        </p:txBody>
      </p:sp>
      <p:sp>
        <p:nvSpPr>
          <p:cNvPr id="10" name="Прямоугольник 9"/>
          <p:cNvSpPr/>
          <p:nvPr/>
        </p:nvSpPr>
        <p:spPr>
          <a:xfrm>
            <a:off x="2197483" y="2450668"/>
            <a:ext cx="2159499" cy="2850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ЛИКОШПИК:</a:t>
            </a:r>
          </a:p>
          <a:p>
            <a:pPr algn="ctr"/>
            <a:r>
              <a:rPr lang="ru-RU" dirty="0" smtClean="0">
                <a:latin typeface="Times New Roman" pitchFamily="18" charset="0"/>
                <a:cs typeface="Times New Roman" pitchFamily="18" charset="0"/>
              </a:rPr>
              <a:t>РОМАН</a:t>
            </a:r>
          </a:p>
          <a:p>
            <a:pPr algn="ctr"/>
            <a:endParaRPr lang="ru-RU" dirty="0"/>
          </a:p>
          <a:p>
            <a:pPr algn="ctr"/>
            <a:endParaRPr lang="ru-RU" dirty="0" smtClean="0"/>
          </a:p>
          <a:p>
            <a:pPr algn="ctr"/>
            <a:endParaRPr lang="ru-RU" dirty="0"/>
          </a:p>
          <a:p>
            <a:pPr algn="ctr"/>
            <a:endParaRPr lang="ru-RU" dirty="0" smtClean="0"/>
          </a:p>
          <a:p>
            <a:pPr algn="ctr"/>
            <a:endParaRPr lang="ru-RU" dirty="0"/>
          </a:p>
        </p:txBody>
      </p:sp>
    </p:spTree>
    <p:extLst>
      <p:ext uri="{BB962C8B-B14F-4D97-AF65-F5344CB8AC3E}">
        <p14:creationId xmlns:p14="http://schemas.microsoft.com/office/powerpoint/2010/main" val="1457125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smtClean="0"/>
              <a:t>Сюжет первой книги.</a:t>
            </a:r>
            <a:endParaRPr lang="ru-RU" dirty="0"/>
          </a:p>
        </p:txBody>
      </p:sp>
      <p:sp>
        <p:nvSpPr>
          <p:cNvPr id="3" name="Объект 2"/>
          <p:cNvSpPr>
            <a:spLocks noGrp="1"/>
          </p:cNvSpPr>
          <p:nvPr>
            <p:ph idx="1"/>
          </p:nvPr>
        </p:nvSpPr>
        <p:spPr>
          <a:xfrm>
            <a:off x="1547664" y="1196752"/>
            <a:ext cx="6120680" cy="4934927"/>
          </a:xfrm>
        </p:spPr>
        <p:txBody>
          <a:bodyPr>
            <a:normAutofit lnSpcReduction="10000"/>
          </a:bodyPr>
          <a:lstStyle/>
          <a:p>
            <a:pPr marL="0" indent="0">
              <a:buNone/>
            </a:pPr>
            <a:r>
              <a:rPr lang="ru-RU" sz="1800" dirty="0" smtClean="0"/>
              <a:t>На данный момент, кроме имён и немногих общих сведениях, о персонажах практически ничего не известно. Проясняя завесу над сюжетом, надо сказать, что два основных и главных героя – это Айнгер Савойсен (воплощение автора в романе) и Лекс Ингрейн (воплощение П. С. Головина), которые должны будут пройти через пять кругов обучения на острове ШКО (в первой книге, соответственно, будет покрываться только первый круг) и из простых людей стать зоорделами – наполовину зверьми. На пути героев встретится достаточно много квестов и заданий, щедро рассыпанных не только по острову, но и по всему миру. На роль самого большого злодея назначен Рем Глассволкёр, уже взрослый зоордел с тотемом тигра,  не исключено привлечение вампиров и</a:t>
            </a:r>
            <a:r>
              <a:rPr lang="en-US" sz="1800" dirty="0" smtClean="0"/>
              <a:t>/</a:t>
            </a:r>
            <a:r>
              <a:rPr lang="ru-RU" sz="1800" dirty="0" smtClean="0"/>
              <a:t>или кого-нибудь ещё. Среди учеников ШКО на разных кругах фигурируют такие имена, как Берёза Березник, Бьорн Ульверхунд, Тедер Долголап и многие другие второстепенные персонажи.</a:t>
            </a:r>
          </a:p>
        </p:txBody>
      </p:sp>
    </p:spTree>
    <p:extLst>
      <p:ext uri="{BB962C8B-B14F-4D97-AF65-F5344CB8AC3E}">
        <p14:creationId xmlns:p14="http://schemas.microsoft.com/office/powerpoint/2010/main" val="305768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726</Words>
  <Application>Microsoft Office PowerPoint</Application>
  <PresentationFormat>Экран (4:3)</PresentationFormat>
  <Paragraphs>56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Большой предварительный план развития вселенной Ликошпик </vt:lpstr>
      <vt:lpstr>Важнейшие задачи на сегодня</vt:lpstr>
      <vt:lpstr>Карта мира.</vt:lpstr>
      <vt:lpstr>Первые главы «Ликошпик: Роман».</vt:lpstr>
      <vt:lpstr>Наполнение Ликошпиковикипедии.</vt:lpstr>
      <vt:lpstr>Дальнейшее развитие.</vt:lpstr>
      <vt:lpstr>Сюжет первой книги.</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Большой предварительный план развития вселенной Ликошпик</dc:title>
  <dc:creator>Волкопёс</dc:creator>
  <cp:lastModifiedBy>Волкопёс</cp:lastModifiedBy>
  <cp:revision>9</cp:revision>
  <dcterms:created xsi:type="dcterms:W3CDTF">2010-11-28T15:09:57Z</dcterms:created>
  <dcterms:modified xsi:type="dcterms:W3CDTF">2010-11-28T16:34:59Z</dcterms:modified>
</cp:coreProperties>
</file>